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78" r:id="rId2"/>
    <p:sldId id="256" r:id="rId3"/>
    <p:sldId id="257" r:id="rId4"/>
    <p:sldId id="264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6" r:id="rId13"/>
    <p:sldId id="267" r:id="rId14"/>
    <p:sldId id="271" r:id="rId15"/>
    <p:sldId id="268" r:id="rId16"/>
    <p:sldId id="269" r:id="rId17"/>
    <p:sldId id="270" r:id="rId18"/>
    <p:sldId id="272" r:id="rId19"/>
    <p:sldId id="273" r:id="rId20"/>
    <p:sldId id="274" r:id="rId21"/>
    <p:sldId id="275" r:id="rId22"/>
    <p:sldId id="276" r:id="rId23"/>
    <p:sldId id="277" r:id="rId24"/>
    <p:sldId id="279" r:id="rId25"/>
    <p:sldId id="284" r:id="rId26"/>
    <p:sldId id="283" r:id="rId27"/>
    <p:sldId id="282" r:id="rId28"/>
    <p:sldId id="281" r:id="rId29"/>
    <p:sldId id="285" r:id="rId30"/>
    <p:sldId id="280" r:id="rId31"/>
    <p:sldId id="286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648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01933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9560909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01218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674869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10746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4882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62542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03713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504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23060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0963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88269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04282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65870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4661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38F49-B3E2-4BF0-BEC7-C30D34ABBB8D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55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460155-1C79-5419-4752-26B6D9EF3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FUNDAMENTOS DE ALGORITMOS</a:t>
            </a:r>
            <a:br>
              <a:rPr lang="es-ES" dirty="0"/>
            </a:br>
            <a:r>
              <a:rPr lang="es-ES" dirty="0"/>
              <a:t>					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C15B26-915A-30AF-3F66-98931821C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b="1" dirty="0"/>
              <a:t>PROFESOR: </a:t>
            </a:r>
            <a:r>
              <a:rPr lang="es-ES" dirty="0"/>
              <a:t>Ing. Eber Edwin Cisneros Canales</a:t>
            </a:r>
          </a:p>
          <a:p>
            <a:r>
              <a:rPr lang="es-ES" b="1" dirty="0"/>
              <a:t>NRC:</a:t>
            </a:r>
            <a:r>
              <a:rPr lang="es-ES" dirty="0"/>
              <a:t>11700</a:t>
            </a:r>
          </a:p>
          <a:p>
            <a:r>
              <a:rPr lang="es-ES" b="1" dirty="0"/>
              <a:t>INTEGRANTES: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CARRANZA CORTEZ JOSE CARLOS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PE" dirty="0"/>
              <a:t>CARRILLO SÁNCHEZ CHRISTOPHER ENRIQUE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PE" dirty="0"/>
              <a:t>MALLCO VEGA JAIR MARCOS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PE" dirty="0"/>
              <a:t>PAITAN MEZA VICTOR MANUEL</a:t>
            </a:r>
            <a:br>
              <a:rPr lang="es-ES" dirty="0"/>
            </a:br>
            <a:br>
              <a:rPr lang="es-ES" dirty="0"/>
            </a:b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863153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F0E66-480D-E7EE-DA4F-B299460CC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C7ED04E3-EFD9-70C3-0DA5-981C06DCCA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A86C7E5-3050-94E7-0DD0-776565711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809" y="159031"/>
            <a:ext cx="7950514" cy="870008"/>
          </a:xfrm>
        </p:spPr>
        <p:txBody>
          <a:bodyPr anchor="ctr">
            <a:normAutofit/>
          </a:bodyPr>
          <a:lstStyle/>
          <a:p>
            <a:r>
              <a:rPr lang="es-MX" sz="4800" b="1" dirty="0">
                <a:solidFill>
                  <a:schemeClr val="tx1"/>
                </a:solidFill>
              </a:rPr>
              <a:t>EJERCICIO 3</a:t>
            </a:r>
            <a:endParaRPr lang="es-PE" sz="4800" b="1" dirty="0">
              <a:solidFill>
                <a:schemeClr val="tx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FACD3C1-2CC2-F0E2-A83D-D2C169BD0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537" y="985837"/>
            <a:ext cx="587692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203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8A50C-DCEA-7991-D468-7CF395C36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1878AAB6-9929-E82B-84E8-81AAAC6CCF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C959B42-E804-4BD2-EDA3-62E922DCED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809" y="159031"/>
            <a:ext cx="7950514" cy="870008"/>
          </a:xfrm>
        </p:spPr>
        <p:txBody>
          <a:bodyPr anchor="ctr">
            <a:normAutofit/>
          </a:bodyPr>
          <a:lstStyle/>
          <a:p>
            <a:r>
              <a:rPr lang="es-MX" sz="4800" dirty="0">
                <a:solidFill>
                  <a:srgbClr val="FFFFFF"/>
                </a:solidFill>
              </a:rPr>
              <a:t>EJERCICIO 3</a:t>
            </a:r>
            <a:endParaRPr lang="es-PE" sz="48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461E24-150B-C876-7DB6-EEDBAF012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8323" y="159031"/>
            <a:ext cx="3525868" cy="870008"/>
          </a:xfrm>
        </p:spPr>
        <p:txBody>
          <a:bodyPr anchor="ctr">
            <a:normAutofit/>
          </a:bodyPr>
          <a:lstStyle/>
          <a:p>
            <a:pPr algn="r"/>
            <a:endParaRPr lang="es-PE" sz="160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99B0058-0E2F-F462-409A-7352355B5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484"/>
            <a:ext cx="12192000" cy="683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571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E5DE6-3057-A1BB-B5B8-E62B50A42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91C2C367-AAAC-7F98-821C-405BAB096D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B099980-6C6A-B833-EDB8-6873FE5F7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1618"/>
            <a:ext cx="12192000" cy="507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75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1C751-434E-370A-2623-FCC897979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83C0EF31-DC13-20A8-DA90-EFBC8EA786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04815D4-D07A-FE71-9AD7-EBFB35CAD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8323" y="159031"/>
            <a:ext cx="3525868" cy="870008"/>
          </a:xfrm>
        </p:spPr>
        <p:txBody>
          <a:bodyPr anchor="ctr">
            <a:normAutofit/>
          </a:bodyPr>
          <a:lstStyle/>
          <a:p>
            <a:pPr algn="r"/>
            <a:endParaRPr lang="es-PE" sz="160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915205E-B564-7BD4-CBE9-055DAAD18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0821"/>
            <a:ext cx="12192000" cy="607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888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5265E-124E-6F30-2CC8-03C02F913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B85BA80C-9945-67DD-A7F8-582A7F0028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4EB0947-559E-7471-1220-D8DB20DF82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809" y="159031"/>
            <a:ext cx="7950514" cy="870008"/>
          </a:xfrm>
        </p:spPr>
        <p:txBody>
          <a:bodyPr anchor="ctr">
            <a:normAutofit/>
          </a:bodyPr>
          <a:lstStyle/>
          <a:p>
            <a:r>
              <a:rPr lang="es-MX" sz="4800" b="1" dirty="0">
                <a:solidFill>
                  <a:schemeClr val="tx1"/>
                </a:solidFill>
              </a:rPr>
              <a:t>EJERCICIO 4</a:t>
            </a:r>
            <a:endParaRPr lang="es-PE" sz="4800" b="1" dirty="0">
              <a:solidFill>
                <a:schemeClr val="tx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45671A0-4EDD-8817-8405-50798B9D4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900" y="947737"/>
            <a:ext cx="4648200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778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99C3F9-34AD-7280-BB1F-84722086F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BD3FE71C-CE77-F220-ADD7-C080D4E677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ECD8BC8-3B7C-6959-10AF-BBAD7D2AA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388"/>
            <a:ext cx="12192000" cy="663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136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ED8F4-126B-F479-7FBD-3D4C46664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E2CCF940-3032-7B64-B8EA-B35E3F13C7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517590D9-5134-98B8-572B-7018ABAD9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2417"/>
            <a:ext cx="12192000" cy="519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342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7FB05-B041-BDAC-5F3D-46034DD60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E4FC42CD-99C0-6152-D11F-034964060A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C10369F-4698-6DF0-AC3C-25D6B76B6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8657"/>
            <a:ext cx="12192000" cy="600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72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6AC7AF-4048-2578-4A07-3F59E85D9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3E1AC47B-8F93-4605-3ABA-70BAABF5B4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D4F700A-1780-4B75-AD7D-FE6CAC516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2648"/>
            <a:ext cx="12192000" cy="575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14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27739-D89D-6252-40E0-B45ECE84D0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3E5BF10E-134E-D8B7-8679-86AFE9CBCF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5DEE348-9799-437C-896A-44AC4A34F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809" y="159031"/>
            <a:ext cx="7950514" cy="870008"/>
          </a:xfrm>
        </p:spPr>
        <p:txBody>
          <a:bodyPr anchor="ctr">
            <a:normAutofit/>
          </a:bodyPr>
          <a:lstStyle/>
          <a:p>
            <a:r>
              <a:rPr lang="es-MX" sz="4800" b="1" dirty="0">
                <a:solidFill>
                  <a:schemeClr val="tx1"/>
                </a:solidFill>
              </a:rPr>
              <a:t>EJERCICIO 5</a:t>
            </a:r>
            <a:endParaRPr lang="es-PE" sz="4800" b="1" dirty="0">
              <a:solidFill>
                <a:schemeClr val="tx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B01A4BF-7FFA-E95C-E5A3-066492236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595" y="1624817"/>
            <a:ext cx="6290810" cy="360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254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51B89893-A5C2-290C-DB4D-46537B9453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1A9A568-2D83-DD03-4485-226F510C0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809" y="159031"/>
            <a:ext cx="7950514" cy="870008"/>
          </a:xfrm>
        </p:spPr>
        <p:txBody>
          <a:bodyPr anchor="ctr">
            <a:normAutofit/>
          </a:bodyPr>
          <a:lstStyle/>
          <a:p>
            <a:r>
              <a:rPr lang="es-MX" sz="4800" b="1" dirty="0">
                <a:solidFill>
                  <a:schemeClr val="bg1"/>
                </a:solidFill>
              </a:rPr>
              <a:t>EJERCICIO 1</a:t>
            </a:r>
            <a:endParaRPr lang="es-PE" sz="4800" b="1" dirty="0">
              <a:solidFill>
                <a:schemeClr val="bg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60415DA-1738-04C8-D6D5-5E3582AE9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1938337"/>
            <a:ext cx="7162800" cy="29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028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BB56D-DD21-5659-C2C4-C21642708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215EFD30-213B-55AA-81B6-E8B10364ED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04D190A-60A3-082C-CBC9-6DE22D4A0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1148"/>
            <a:ext cx="12192000" cy="637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30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CAC53-1F06-169E-FC01-9DE38109A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A9A7E959-CC5F-D11B-B38C-CA8E70F0D1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049EA7C-734E-6E28-4D63-B9F3FEA6F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27714"/>
            <a:ext cx="12192000" cy="580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606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27C74-4537-7083-C9C6-E549757D15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C993CBFA-1685-D0D2-3F14-3B794E4E62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3DA13C9-EC7B-0E8D-4C9B-324F84496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8271"/>
            <a:ext cx="12192000" cy="624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43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07837-CF8C-A2BE-5ECA-90E557316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1AC69EE6-D8C9-A789-478E-BD3369E469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1028" name="Picture 4" descr="Cómo empezar a usar GitHub: Nivel inicial - Skillnest | Líderes en EdTech |  Desbloquea tu potencial">
            <a:extLst>
              <a:ext uri="{FF2B5EF4-FFF2-40B4-BE49-F238E27FC236}">
                <a16:creationId xmlns:a16="http://schemas.microsoft.com/office/drawing/2014/main" id="{9EA98D91-B6DA-5601-2684-61727B2A3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14313"/>
            <a:ext cx="11430000" cy="642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4567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7C6E38-0731-C219-90DD-15B42395F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5D3BDC27-4D0D-857E-9973-242D23D93D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6E76AE97-7532-5572-9472-2775E05E186E}"/>
              </a:ext>
            </a:extLst>
          </p:cNvPr>
          <p:cNvGrpSpPr/>
          <p:nvPr/>
        </p:nvGrpSpPr>
        <p:grpSpPr>
          <a:xfrm>
            <a:off x="3198202" y="85715"/>
            <a:ext cx="5324475" cy="6772275"/>
            <a:chOff x="1144319" y="71657"/>
            <a:chExt cx="5324475" cy="6772275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6E37F958-FF15-9E67-CDE5-B259265CD6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12382"/>
            <a:stretch>
              <a:fillRect/>
            </a:stretch>
          </p:blipFill>
          <p:spPr>
            <a:xfrm>
              <a:off x="1144319" y="71657"/>
              <a:ext cx="5324475" cy="2276475"/>
            </a:xfrm>
            <a:prstGeom prst="rect">
              <a:avLst/>
            </a:prstGeom>
          </p:spPr>
        </p:pic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E2B92202-844A-D508-33D9-E46120C66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44319" y="2348132"/>
              <a:ext cx="5324475" cy="4495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84333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22E3C-F131-2885-1BB1-B9F6C76505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B0719121-4634-093A-9841-31CFFDCA47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A7DE6C1-C20E-46D0-3074-1E18E81BAD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573" b="17112"/>
          <a:stretch>
            <a:fillRect/>
          </a:stretch>
        </p:blipFill>
        <p:spPr>
          <a:xfrm>
            <a:off x="0" y="1069145"/>
            <a:ext cx="12192000" cy="461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23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CDCFB-D74D-E097-FCC4-0F859BBDA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0F33EB11-E945-706E-31F1-BFBF45EDDB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66335449-3288-59DF-292D-04EC989A7E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962" t="16394" b="6441"/>
          <a:stretch>
            <a:fillRect/>
          </a:stretch>
        </p:blipFill>
        <p:spPr>
          <a:xfrm>
            <a:off x="1336430" y="1125415"/>
            <a:ext cx="10855569" cy="528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187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13EAB-2D47-CF1E-F350-ADFD4D2095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08753450-2BE4-474F-983B-BD9C43C77B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1A15B53A-63AB-371A-1665-74F81A8FC4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92" t="16189" r="10346" b="14854"/>
          <a:stretch>
            <a:fillRect/>
          </a:stretch>
        </p:blipFill>
        <p:spPr>
          <a:xfrm>
            <a:off x="633046" y="1111349"/>
            <a:ext cx="10297551" cy="472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1344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A3A51-9185-686A-5738-0E183A16F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DD1330B2-6A3B-B927-33A8-711259951C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83A238A-16E2-3B02-18ED-DF916B6E92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85" t="15983" r="885" b="9108"/>
          <a:stretch>
            <a:fillRect/>
          </a:stretch>
        </p:blipFill>
        <p:spPr>
          <a:xfrm>
            <a:off x="351692" y="1097280"/>
            <a:ext cx="11732456" cy="513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6521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A0F7CA-5E76-C657-F234-B46B3F179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153EB7D8-0AC6-87C0-7B67-8CA36374F6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6CDCB427-A552-C80C-1FCE-64B83FC9E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514" y="945027"/>
            <a:ext cx="9373772" cy="527274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86DE0AD-99F8-89CF-10C5-A929A7AE5F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809" y="159031"/>
            <a:ext cx="11191766" cy="870008"/>
          </a:xfrm>
        </p:spPr>
        <p:txBody>
          <a:bodyPr anchor="ctr">
            <a:normAutofit fontScale="90000"/>
          </a:bodyPr>
          <a:lstStyle/>
          <a:p>
            <a:r>
              <a:rPr lang="es-MX" sz="4800" b="1" dirty="0">
                <a:solidFill>
                  <a:schemeClr val="tx1"/>
                </a:solidFill>
              </a:rPr>
              <a:t>VEMOS EL ARCHIVO DESDE OTRO GITHUB</a:t>
            </a:r>
            <a:endParaRPr lang="es-PE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702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E2FA37-9A5E-51A7-0DBB-C08817008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65965D-11E3-F668-33DB-B645908BC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2C3DF7A-9AAE-4B9A-FCC7-11F8D62D6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772"/>
            <a:ext cx="12192000" cy="645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8693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EB0FD9-5951-AA92-19B7-FCA2B9493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5383C70C-9DBC-4FDC-B38D-3E424F81B2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5F39E82-7575-00AB-E826-FCBBB22FA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3378" y="929200"/>
            <a:ext cx="9430044" cy="5304400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559DFC36-D9DE-0D3C-8DBF-7FAC09E342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809" y="159031"/>
            <a:ext cx="7950514" cy="870008"/>
          </a:xfrm>
        </p:spPr>
        <p:txBody>
          <a:bodyPr anchor="ctr">
            <a:normAutofit/>
          </a:bodyPr>
          <a:lstStyle/>
          <a:p>
            <a:r>
              <a:rPr lang="es-MX" sz="4800" b="1" dirty="0">
                <a:solidFill>
                  <a:schemeClr val="tx1"/>
                </a:solidFill>
              </a:rPr>
              <a:t>CLONACIÓN</a:t>
            </a:r>
            <a:endParaRPr lang="es-PE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3352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CCB61-1382-5810-56BC-B38579303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BD68CE79-C723-DEA5-7C50-C007FAEBD5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1026" name="Picture 2" descr="GRACIAS. - YouTube">
            <a:extLst>
              <a:ext uri="{FF2B5EF4-FFF2-40B4-BE49-F238E27FC236}">
                <a16:creationId xmlns:a16="http://schemas.microsoft.com/office/drawing/2014/main" id="{8E23BD7C-EE98-C328-C97E-54E6763A0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654" y="1090246"/>
            <a:ext cx="8352692" cy="4677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266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C9368-2554-FCF8-CD2B-A6B569F5F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3E48198C-FBEC-A9A3-B4C3-D7DEEFA699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F079ED2-9EE5-04E8-C625-EB03B1FE77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809" y="159031"/>
            <a:ext cx="7950514" cy="870008"/>
          </a:xfrm>
        </p:spPr>
        <p:txBody>
          <a:bodyPr anchor="ctr">
            <a:normAutofit/>
          </a:bodyPr>
          <a:lstStyle/>
          <a:p>
            <a:r>
              <a:rPr lang="es-MX" sz="4800" b="1" dirty="0">
                <a:solidFill>
                  <a:schemeClr val="tx1"/>
                </a:solidFill>
              </a:rPr>
              <a:t>EJERCICIO 2</a:t>
            </a:r>
            <a:endParaRPr lang="es-PE" sz="4800" b="1" dirty="0">
              <a:solidFill>
                <a:schemeClr val="tx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0416B26-DD6F-0E73-B8BE-49D4D7DAB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025" y="1188060"/>
            <a:ext cx="569595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4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338A65-94AC-DC96-5605-BB6F4A34B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2C3131FE-9C1B-CA5D-5D53-29B62481A0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2BED718-1D10-D32F-FF78-A28C85D4A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809" y="159031"/>
            <a:ext cx="7950514" cy="870008"/>
          </a:xfrm>
        </p:spPr>
        <p:txBody>
          <a:bodyPr anchor="ctr">
            <a:normAutofit/>
          </a:bodyPr>
          <a:lstStyle/>
          <a:p>
            <a:r>
              <a:rPr lang="es-MX" sz="4800" dirty="0">
                <a:solidFill>
                  <a:srgbClr val="FFFFFF"/>
                </a:solidFill>
              </a:rPr>
              <a:t>EJERCICIO 2</a:t>
            </a:r>
            <a:endParaRPr lang="es-PE" sz="48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F9CE36E-357F-32CD-F7B3-6561649661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8323" y="159031"/>
            <a:ext cx="3525868" cy="870008"/>
          </a:xfrm>
        </p:spPr>
        <p:txBody>
          <a:bodyPr anchor="ctr">
            <a:normAutofit/>
          </a:bodyPr>
          <a:lstStyle/>
          <a:p>
            <a:pPr algn="r"/>
            <a:endParaRPr lang="es-PE" sz="1600">
              <a:solidFill>
                <a:srgbClr val="FFFFFF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0477829-DC88-02B9-D546-CC339EBEF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377"/>
            <a:ext cx="12192000" cy="668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945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671E9D-8B9E-290E-FA9A-C268333130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1A0C5CCB-DBA4-E296-1160-8FA59B3A5F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01A8871-7884-7E0C-EF95-CE1AFF57B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809" y="159031"/>
            <a:ext cx="7950514" cy="870008"/>
          </a:xfrm>
        </p:spPr>
        <p:txBody>
          <a:bodyPr anchor="ctr">
            <a:normAutofit/>
          </a:bodyPr>
          <a:lstStyle/>
          <a:p>
            <a:r>
              <a:rPr lang="es-MX" sz="4800" dirty="0">
                <a:solidFill>
                  <a:srgbClr val="FFFFFF"/>
                </a:solidFill>
              </a:rPr>
              <a:t>EJERCICIO 2</a:t>
            </a:r>
            <a:endParaRPr lang="es-PE" sz="48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2678C06-CDDC-C515-B095-5B430960B6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8323" y="159031"/>
            <a:ext cx="3525868" cy="870008"/>
          </a:xfrm>
        </p:spPr>
        <p:txBody>
          <a:bodyPr anchor="ctr">
            <a:normAutofit/>
          </a:bodyPr>
          <a:lstStyle/>
          <a:p>
            <a:pPr algn="r"/>
            <a:endParaRPr lang="es-PE" sz="160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99AC270-8E40-0B24-4F73-C5756EAA3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" y="389804"/>
            <a:ext cx="12192000" cy="607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238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54824-92F3-82AB-A3A8-CB7BD8A8D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DD775F53-DCE7-2D9D-C1A1-6C76495B24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2E7EDD0-B241-71DE-563F-CAB965149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4617"/>
            <a:ext cx="12192000" cy="602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026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4529D-CBB6-15E0-01CE-F3CD5BE8E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FE36F687-7E3C-5179-22C3-8B56860ADC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BD02FFE-6B8A-DB0C-A32E-60820E63F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8959"/>
            <a:ext cx="12192000" cy="5940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3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4812BE-576D-9788-A2C8-77AC1C317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C23DA8EC-EEF5-1F31-91FF-30C2724AFF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49" b="1307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217DE98-E642-BD2A-515E-5DF871701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9776"/>
            <a:ext cx="12192000" cy="613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876855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73</TotalTime>
  <Words>63</Words>
  <Application>Microsoft Office PowerPoint</Application>
  <PresentationFormat>Panorámica</PresentationFormat>
  <Paragraphs>18</Paragraphs>
  <Slides>31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5" baseType="lpstr">
      <vt:lpstr>Arial</vt:lpstr>
      <vt:lpstr>Century Gothic</vt:lpstr>
      <vt:lpstr>Wingdings 3</vt:lpstr>
      <vt:lpstr>Espiral</vt:lpstr>
      <vt:lpstr>FUNDAMENTOS DE ALGORITMOS      </vt:lpstr>
      <vt:lpstr>EJERCICIO 1</vt:lpstr>
      <vt:lpstr>Presentación de PowerPoint</vt:lpstr>
      <vt:lpstr>EJERCICIO 2</vt:lpstr>
      <vt:lpstr>EJERCICIO 2</vt:lpstr>
      <vt:lpstr>EJERCICIO 2</vt:lpstr>
      <vt:lpstr>Presentación de PowerPoint</vt:lpstr>
      <vt:lpstr>Presentación de PowerPoint</vt:lpstr>
      <vt:lpstr>Presentación de PowerPoint</vt:lpstr>
      <vt:lpstr>EJERCICIO 3</vt:lpstr>
      <vt:lpstr>EJERCICIO 3</vt:lpstr>
      <vt:lpstr>Presentación de PowerPoint</vt:lpstr>
      <vt:lpstr>Presentación de PowerPoint</vt:lpstr>
      <vt:lpstr>EJERCICIO 4</vt:lpstr>
      <vt:lpstr>Presentación de PowerPoint</vt:lpstr>
      <vt:lpstr>Presentación de PowerPoint</vt:lpstr>
      <vt:lpstr>Presentación de PowerPoint</vt:lpstr>
      <vt:lpstr>Presentación de PowerPoint</vt:lpstr>
      <vt:lpstr>EJERCICIO 5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VEMOS EL ARCHIVO DESDE OTRO GITHUB</vt:lpstr>
      <vt:lpstr>CLONACIÓN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Brenda Liliana Yamunaque Rojas</dc:creator>
  <cp:lastModifiedBy>Jose Carlos Carranza Cortez</cp:lastModifiedBy>
  <cp:revision>6</cp:revision>
  <dcterms:created xsi:type="dcterms:W3CDTF">2025-09-16T19:13:09Z</dcterms:created>
  <dcterms:modified xsi:type="dcterms:W3CDTF">2025-09-17T04:50:58Z</dcterms:modified>
</cp:coreProperties>
</file>

<file path=docProps/thumbnail.jpeg>
</file>